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4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0BEF-5C49-4FD5-84BC-B3DEF1F06E0B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A447-64CB-4D94-BF9F-D36F5B873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97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0BEF-5C49-4FD5-84BC-B3DEF1F06E0B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A447-64CB-4D94-BF9F-D36F5B873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28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0BEF-5C49-4FD5-84BC-B3DEF1F06E0B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A447-64CB-4D94-BF9F-D36F5B873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67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0BEF-5C49-4FD5-84BC-B3DEF1F06E0B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A447-64CB-4D94-BF9F-D36F5B873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91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0BEF-5C49-4FD5-84BC-B3DEF1F06E0B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A447-64CB-4D94-BF9F-D36F5B873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52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0BEF-5C49-4FD5-84BC-B3DEF1F06E0B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A447-64CB-4D94-BF9F-D36F5B873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8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0BEF-5C49-4FD5-84BC-B3DEF1F06E0B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A447-64CB-4D94-BF9F-D36F5B873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42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0BEF-5C49-4FD5-84BC-B3DEF1F06E0B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A447-64CB-4D94-BF9F-D36F5B873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51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0BEF-5C49-4FD5-84BC-B3DEF1F06E0B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A447-64CB-4D94-BF9F-D36F5B873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41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0BEF-5C49-4FD5-84BC-B3DEF1F06E0B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A447-64CB-4D94-BF9F-D36F5B873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81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0BEF-5C49-4FD5-84BC-B3DEF1F06E0B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A447-64CB-4D94-BF9F-D36F5B873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59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30BEF-5C49-4FD5-84BC-B3DEF1F06E0B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9A447-64CB-4D94-BF9F-D36F5B873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81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377" y="1850045"/>
            <a:ext cx="7203992" cy="452437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89424" y="1064174"/>
            <a:ext cx="9379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M201</a:t>
            </a:r>
            <a:r>
              <a:rPr lang="ja-JP" altLang="en-US" sz="1600" dirty="0" smtClean="0"/>
              <a:t>の映像、音声は、以下</a:t>
            </a:r>
            <a:r>
              <a:rPr lang="ja-JP" altLang="en-US" sz="1600" dirty="0"/>
              <a:t>の操作を</a:t>
            </a:r>
            <a:r>
              <a:rPr lang="ja-JP" altLang="en-US" sz="1600" dirty="0" smtClean="0"/>
              <a:t>することで</a:t>
            </a:r>
            <a:r>
              <a:rPr lang="en-US" altLang="ja-JP" sz="1600" dirty="0" smtClean="0"/>
              <a:t>M202</a:t>
            </a:r>
            <a:r>
              <a:rPr lang="ja-JP" altLang="en-US" sz="1600" dirty="0" err="1" smtClean="0"/>
              <a:t>にて</a:t>
            </a:r>
            <a:r>
              <a:rPr lang="ja-JP" altLang="en-US" sz="1600" dirty="0" smtClean="0"/>
              <a:t>受信することが</a:t>
            </a:r>
            <a:r>
              <a:rPr lang="ja-JP" altLang="en-US" sz="1600" dirty="0"/>
              <a:t>可能です。</a:t>
            </a:r>
            <a:endParaRPr lang="en-US" altLang="ja-JP" sz="1600" dirty="0"/>
          </a:p>
          <a:p>
            <a:r>
              <a:rPr lang="en-US" altLang="ja-JP" sz="1600" dirty="0">
                <a:solidFill>
                  <a:srgbClr val="FF0000"/>
                </a:solidFill>
              </a:rPr>
              <a:t>※M201</a:t>
            </a:r>
            <a:r>
              <a:rPr lang="ja-JP" altLang="en-US" sz="1600" dirty="0" err="1">
                <a:solidFill>
                  <a:srgbClr val="FF0000"/>
                </a:solidFill>
              </a:rPr>
              <a:t>での</a:t>
            </a:r>
            <a:r>
              <a:rPr lang="ja-JP" altLang="en-US" sz="1600" dirty="0">
                <a:solidFill>
                  <a:srgbClr val="FF0000"/>
                </a:solidFill>
              </a:rPr>
              <a:t>操作は不要です。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47446" y="395104"/>
            <a:ext cx="6611815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925" dirty="0"/>
              <a:t>M201</a:t>
            </a:r>
            <a:r>
              <a:rPr lang="ja-JP" altLang="en-US" sz="2925" dirty="0"/>
              <a:t>→</a:t>
            </a:r>
            <a:r>
              <a:rPr lang="en-US" altLang="ja-JP" sz="2925" dirty="0"/>
              <a:t>M202</a:t>
            </a:r>
            <a:r>
              <a:rPr lang="ja-JP" altLang="en-US" sz="2925" dirty="0"/>
              <a:t>　</a:t>
            </a:r>
            <a:r>
              <a:rPr lang="ja-JP" altLang="en-US" sz="2925" dirty="0" smtClean="0"/>
              <a:t>映像、音声配信</a:t>
            </a:r>
            <a:r>
              <a:rPr lang="ja-JP" altLang="en-US" sz="2925" dirty="0"/>
              <a:t>方法</a:t>
            </a:r>
          </a:p>
        </p:txBody>
      </p:sp>
    </p:spTree>
    <p:extLst>
      <p:ext uri="{BB962C8B-B14F-4D97-AF65-F5344CB8AC3E}">
        <p14:creationId xmlns:p14="http://schemas.microsoft.com/office/powerpoint/2010/main" val="2373878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40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 綾華</dc:creator>
  <cp:lastModifiedBy>鈴木 綾華</cp:lastModifiedBy>
  <cp:revision>1</cp:revision>
  <dcterms:created xsi:type="dcterms:W3CDTF">2021-09-14T02:56:29Z</dcterms:created>
  <dcterms:modified xsi:type="dcterms:W3CDTF">2021-09-14T03:03:40Z</dcterms:modified>
</cp:coreProperties>
</file>